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8"/>
  </p:normalViewPr>
  <p:slideViewPr>
    <p:cSldViewPr snapToGrid="0" snapToObjects="1">
      <p:cViewPr varScale="1">
        <p:scale>
          <a:sx n="113" d="100"/>
          <a:sy n="113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F75CC-82E0-5E43-A699-7ADF99A0BC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Income Level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E0BED-AE60-A64E-A190-3C1E2C16CA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the UCI dataset called “Adult DATA SET”</a:t>
            </a:r>
          </a:p>
        </p:txBody>
      </p:sp>
    </p:spTree>
    <p:extLst>
      <p:ext uri="{BB962C8B-B14F-4D97-AF65-F5344CB8AC3E}">
        <p14:creationId xmlns:p14="http://schemas.microsoft.com/office/powerpoint/2010/main" val="1768407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4D03C-0B64-0146-AEF0-48E4AE1B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1152B-636D-1444-9498-8AEA643EF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3358443"/>
          </a:xfrm>
        </p:spPr>
        <p:txBody>
          <a:bodyPr>
            <a:normAutofit/>
          </a:bodyPr>
          <a:lstStyle/>
          <a:p>
            <a:r>
              <a:rPr lang="en-US" sz="3200" dirty="0"/>
              <a:t>Predict whether income exceeds $50K/</a:t>
            </a:r>
            <a:r>
              <a:rPr lang="en-US" sz="3200" dirty="0" err="1"/>
              <a:t>yr</a:t>
            </a:r>
            <a:r>
              <a:rPr lang="en-US" sz="3200" dirty="0"/>
              <a:t> based on census data. Also known as "Census Income" dataset.</a:t>
            </a:r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63929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35D83-D6C3-DC48-B837-B01362FBD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760A9-EFDE-CF4E-BDC5-24C77D167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423" y="1590074"/>
            <a:ext cx="8946541" cy="4195481"/>
          </a:xfrm>
        </p:spPr>
        <p:txBody>
          <a:bodyPr/>
          <a:lstStyle/>
          <a:p>
            <a:r>
              <a:rPr lang="en-US" dirty="0"/>
              <a:t>Allow a user to project their life/career and figure out their likelihood of reaching 50k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5A5E7-0ED4-8C40-A6F0-E1B84C2B9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355" y="2798552"/>
            <a:ext cx="5705914" cy="385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52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B724B-314B-A44E-81F1-CEA0415A8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C9599-CFFA-2246-A059-330B07219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93334"/>
            <a:ext cx="8946541" cy="455506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Age</a:t>
            </a:r>
          </a:p>
          <a:p>
            <a:r>
              <a:rPr lang="en-US" dirty="0"/>
              <a:t>Work Class</a:t>
            </a:r>
          </a:p>
          <a:p>
            <a:r>
              <a:rPr lang="en-US" dirty="0"/>
              <a:t>Education</a:t>
            </a:r>
          </a:p>
          <a:p>
            <a:r>
              <a:rPr lang="en-US" dirty="0"/>
              <a:t>Marital Status</a:t>
            </a:r>
          </a:p>
          <a:p>
            <a:r>
              <a:rPr lang="en-US" dirty="0"/>
              <a:t>Occupation</a:t>
            </a:r>
          </a:p>
          <a:p>
            <a:r>
              <a:rPr lang="en-US" dirty="0"/>
              <a:t>Relationship</a:t>
            </a:r>
          </a:p>
          <a:p>
            <a:r>
              <a:rPr lang="en-US" dirty="0"/>
              <a:t>Race</a:t>
            </a:r>
          </a:p>
          <a:p>
            <a:r>
              <a:rPr lang="en-US" dirty="0"/>
              <a:t>Sex</a:t>
            </a:r>
          </a:p>
          <a:p>
            <a:r>
              <a:rPr lang="en-US" dirty="0"/>
              <a:t>Capital Gain</a:t>
            </a:r>
          </a:p>
          <a:p>
            <a:r>
              <a:rPr lang="en-US" dirty="0"/>
              <a:t>Capital Loss</a:t>
            </a:r>
          </a:p>
          <a:p>
            <a:r>
              <a:rPr lang="en-US" dirty="0"/>
              <a:t>Hours Per Week</a:t>
            </a:r>
          </a:p>
          <a:p>
            <a:r>
              <a:rPr lang="en-US" dirty="0"/>
              <a:t>Native Country</a:t>
            </a:r>
          </a:p>
        </p:txBody>
      </p:sp>
    </p:spTree>
    <p:extLst>
      <p:ext uri="{BB962C8B-B14F-4D97-AF65-F5344CB8AC3E}">
        <p14:creationId xmlns:p14="http://schemas.microsoft.com/office/powerpoint/2010/main" val="21456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C626F-3E27-364E-B154-F473B768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E17F2-50FA-F844-959F-881C8CEDE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 if a person’s income exceeds $50K/</a:t>
            </a:r>
            <a:r>
              <a:rPr lang="en-US" dirty="0" err="1"/>
              <a:t>yr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12C6D-01A5-6943-BC92-B26DEB269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617" y="2529413"/>
            <a:ext cx="3751905" cy="391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96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AA2F3-4C3C-5D4B-AA87-3E3DFA004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Ingestion &amp;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46824-25FA-CF43-8ABF-4362660DA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36244" cy="4195481"/>
          </a:xfrm>
        </p:spPr>
        <p:txBody>
          <a:bodyPr/>
          <a:lstStyle/>
          <a:p>
            <a:r>
              <a:rPr lang="en-US" dirty="0"/>
              <a:t>Very simple CSV Ingestion</a:t>
            </a:r>
          </a:p>
          <a:p>
            <a:endParaRPr lang="en-US" dirty="0"/>
          </a:p>
          <a:p>
            <a:r>
              <a:rPr lang="en-US" dirty="0"/>
              <a:t>We needed to combine some values to make better categories</a:t>
            </a:r>
          </a:p>
          <a:p>
            <a:endParaRPr lang="en-US" dirty="0"/>
          </a:p>
          <a:p>
            <a:r>
              <a:rPr lang="en-US" dirty="0"/>
              <a:t>One hot many other fields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B11E9-F83F-BB47-8079-40261A360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756" y="3602585"/>
            <a:ext cx="5215467" cy="247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94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4D516-4DE4-2040-9BC6-6FA77E0C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and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35148-2A5C-C74E-8CE5-281FE47F8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plan on using </a:t>
            </a:r>
            <a:r>
              <a:rPr lang="en-US" dirty="0" err="1"/>
              <a:t>Yellowbrick</a:t>
            </a:r>
            <a:r>
              <a:rPr lang="en-US" dirty="0"/>
              <a:t> for Model analysis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55CCC-B632-E044-B377-ACF889746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832101"/>
            <a:ext cx="4597577" cy="322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2CB935-1497-A64E-ABA8-BB8335792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777" y="2870202"/>
            <a:ext cx="4280706" cy="337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03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95D94-8676-B140-8F6B-73F2231B5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CAE5-E179-9643-A459-73F48F8BB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65896"/>
            <a:ext cx="8946541" cy="4195481"/>
          </a:xfrm>
        </p:spPr>
        <p:txBody>
          <a:bodyPr/>
          <a:lstStyle/>
          <a:p>
            <a:r>
              <a:rPr lang="en-US" dirty="0"/>
              <a:t>We had to balance the class weight because of the training data.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4F76AE-19B2-804A-AA08-2EEB7708D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336" y="2052847"/>
            <a:ext cx="9697156" cy="1136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AA0630-52BA-8144-B546-0E9EB4F00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888" y="3029655"/>
            <a:ext cx="62992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0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FC7EC-E868-2B47-A758-64935EDC5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62B5D-23B8-EE49-86FE-17C2BD2BC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/>
              <a:t>be determined…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8962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</TotalTime>
  <Words>139</Words>
  <Application>Microsoft Macintosh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</vt:lpstr>
      <vt:lpstr>Predicting Income Level</vt:lpstr>
      <vt:lpstr>Abstract</vt:lpstr>
      <vt:lpstr>Potential Uses</vt:lpstr>
      <vt:lpstr>Features</vt:lpstr>
      <vt:lpstr>Target</vt:lpstr>
      <vt:lpstr>Ingestion &amp; Wrangling</vt:lpstr>
      <vt:lpstr>Analysis and Modelling</vt:lpstr>
      <vt:lpstr>Logistic Regression</vt:lpstr>
      <vt:lpstr>Visualization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Income Level</dc:title>
  <dc:creator>Tom O'Neil</dc:creator>
  <cp:lastModifiedBy>Tom O'Neil</cp:lastModifiedBy>
  <cp:revision>7</cp:revision>
  <dcterms:created xsi:type="dcterms:W3CDTF">2018-12-08T18:54:35Z</dcterms:created>
  <dcterms:modified xsi:type="dcterms:W3CDTF">2018-12-08T19:37:12Z</dcterms:modified>
</cp:coreProperties>
</file>